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99" autoAdjust="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9D229-A8DF-49C5-A9D8-87EBF1BE8377}" type="datetimeFigureOut">
              <a:rPr lang="sr-Latn-CS" smtClean="0"/>
              <a:pPr/>
              <a:t>10.9.2021.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6CF6-1C12-4E3E-8CB5-DBB4D4BB73B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10.9.2021.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9144000" cy="731764"/>
            <a:chOff x="0" y="0"/>
            <a:chExt cx="9144000" cy="731764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t="42413" r="2439" b="39378"/>
            <a:stretch>
              <a:fillRect/>
            </a:stretch>
          </p:blipFill>
          <p:spPr bwMode="auto">
            <a:xfrm>
              <a:off x="0" y="0"/>
              <a:ext cx="9144000" cy="72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ppt-header-GEA-3-1.png"/>
            <p:cNvPicPr>
              <a:picLocks noChangeAspect="1"/>
            </p:cNvPicPr>
            <p:nvPr userDrawn="1"/>
          </p:nvPicPr>
          <p:blipFill>
            <a:blip r:embed="rId9" cstate="print"/>
            <a:srcRect l="76762"/>
            <a:stretch>
              <a:fillRect/>
            </a:stretch>
          </p:blipFill>
          <p:spPr>
            <a:xfrm>
              <a:off x="0" y="0"/>
              <a:ext cx="1803840" cy="731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Živimo u Europi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6358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8013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4. Na dodiru kojih europskih regija se nalazi Hrvatska?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302912" y="1937362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Istočne, Sjeverne i Srednje Europe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302912" y="3927131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Jugoistočne, Južna i Sjeverne Europe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290153" y="2924257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Jugoistočne, Južne i Srednje Europe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464E0F-2F79-4687-9036-6C300E264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336" y="1937362"/>
            <a:ext cx="3858788" cy="28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2347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8123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8313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5. U kojoj europskoj regiji se nalazi najveći otok Europe?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423168" y="1932145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430377" y="3890853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Zapadna</a:t>
            </a:r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423168" y="2939570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F600B7A-4399-4DE6-AD49-4729F8F9DE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0848" y="1899234"/>
            <a:ext cx="3647913" cy="26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8779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0421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B4787E7-04F8-4B4D-AC4D-4FDCF824D14C}"/>
              </a:ext>
            </a:extLst>
          </p:cNvPr>
          <p:cNvSpPr txBox="1">
            <a:spLocks/>
          </p:cNvSpPr>
          <p:nvPr/>
        </p:nvSpPr>
        <p:spPr>
          <a:xfrm>
            <a:off x="4572001" y="2510104"/>
            <a:ext cx="4066805" cy="5027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6000"/>
              <a:t>ČESTITAM!!!</a:t>
            </a:r>
            <a:endParaRPr lang="en-US" sz="60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AF0EA7-4033-48A7-B098-E50794DA3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58" y="1513435"/>
            <a:ext cx="3524400" cy="333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9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534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1. Europa je jedan od kontinenata…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302844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Novog svijeta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31422" y="22628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Starog svijeta</a:t>
            </a:r>
          </a:p>
        </p:txBody>
      </p:sp>
    </p:spTree>
    <p:extLst>
      <p:ext uri="{BB962C8B-B14F-4D97-AF65-F5344CB8AC3E}">
        <p14:creationId xmlns:p14="http://schemas.microsoft.com/office/powerpoint/2010/main" val="78201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4109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0038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5" y="1008422"/>
            <a:ext cx="8297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Koji od navedenih dijelova Europe ima najvišu nadmorsku visinu? 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603552" y="203059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Kavkaz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603552" y="3843994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Normandija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603552" y="293729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Krim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43C61EB-84F7-4B65-897A-5F173CB8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336" y="1489446"/>
            <a:ext cx="4269088" cy="36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467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NETOČAN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9501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AF647AC-2C32-464E-AD57-95DC729255B4}"/>
              </a:ext>
            </a:extLst>
          </p:cNvPr>
          <p:cNvSpPr txBox="1"/>
          <p:nvPr/>
        </p:nvSpPr>
        <p:spPr>
          <a:xfrm>
            <a:off x="543424" y="1008422"/>
            <a:ext cx="8177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naziva najvažnija politička organizacija europskih država?</a:t>
            </a:r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A9999BEF-047E-497E-AE62-E22A3E97DF26}"/>
              </a:ext>
            </a:extLst>
          </p:cNvPr>
          <p:cNvSpPr/>
          <p:nvPr/>
        </p:nvSpPr>
        <p:spPr>
          <a:xfrm>
            <a:off x="1264960" y="2241046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EU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A845B51A-63AC-42A7-8186-67C71B39F2B5}"/>
              </a:ext>
            </a:extLst>
          </p:cNvPr>
          <p:cNvSpPr/>
          <p:nvPr/>
        </p:nvSpPr>
        <p:spPr>
          <a:xfrm>
            <a:off x="5331422" y="22628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NAFTA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36AC58B1-8F26-40F4-B3EB-EF7C00C5B73C}"/>
              </a:ext>
            </a:extLst>
          </p:cNvPr>
          <p:cNvSpPr/>
          <p:nvPr/>
        </p:nvSpPr>
        <p:spPr>
          <a:xfrm>
            <a:off x="1264960" y="3533798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NATO</a:t>
            </a:r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097195F4-1112-4438-A8D5-9D61E5F6A7C1}"/>
              </a:ext>
            </a:extLst>
          </p:cNvPr>
          <p:cNvSpPr/>
          <p:nvPr/>
        </p:nvSpPr>
        <p:spPr>
          <a:xfrm>
            <a:off x="5331420" y="3560149"/>
            <a:ext cx="2547620" cy="661408"/>
          </a:xfrm>
          <a:prstGeom prst="rect">
            <a:avLst/>
          </a:prstGeom>
          <a:solidFill>
            <a:srgbClr val="0070C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446052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200" dirty="0"/>
              <a:t>TOČAN ODGOVOR!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5482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121</Words>
  <Application>Microsoft Office PowerPoint</Application>
  <PresentationFormat>Prikaz na zaslonu (16:9)</PresentationFormat>
  <Paragraphs>32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Živimo u Europi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MARKO VLADIĆ</cp:lastModifiedBy>
  <cp:revision>22</cp:revision>
  <dcterms:created xsi:type="dcterms:W3CDTF">2019-03-27T12:00:31Z</dcterms:created>
  <dcterms:modified xsi:type="dcterms:W3CDTF">2021-09-10T16:15:26Z</dcterms:modified>
</cp:coreProperties>
</file>